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A02B93"/>
    <a:srgbClr val="0070C0"/>
    <a:srgbClr val="FFC000"/>
    <a:srgbClr val="4747FF"/>
    <a:srgbClr val="0E0E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 varScale="1">
        <p:scale>
          <a:sx n="146" d="100"/>
          <a:sy n="146" d="100"/>
        </p:scale>
        <p:origin x="3018" y="126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D0767D-871C-8401-C737-B826C6F0583E}"/>
              </a:ext>
            </a:extLst>
          </p:cNvPr>
          <p:cNvGrpSpPr/>
          <p:nvPr/>
        </p:nvGrpSpPr>
        <p:grpSpPr>
          <a:xfrm>
            <a:off x="1596477" y="1354415"/>
            <a:ext cx="2745173" cy="2336618"/>
            <a:chOff x="1596477" y="1354415"/>
            <a:chExt cx="2745173" cy="233661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B915B2-101F-51AA-C5D5-40A69B794920}"/>
                </a:ext>
              </a:extLst>
            </p:cNvPr>
            <p:cNvGrpSpPr/>
            <p:nvPr/>
          </p:nvGrpSpPr>
          <p:grpSpPr>
            <a:xfrm>
              <a:off x="1596477" y="1354415"/>
              <a:ext cx="2745173" cy="2336618"/>
              <a:chOff x="1596477" y="1354415"/>
              <a:chExt cx="2745173" cy="233661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E02E140-C5CE-20D5-108D-2C6234E80BE8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745173" cy="2336618"/>
                <a:chOff x="1596477" y="1354415"/>
                <a:chExt cx="2745173" cy="233661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83DDF00-C414-7267-E766-9A35DF47C8BA}"/>
                    </a:ext>
                  </a:extLst>
                </p:cNvPr>
                <p:cNvGrpSpPr/>
                <p:nvPr/>
              </p:nvGrpSpPr>
              <p:grpSpPr>
                <a:xfrm flipH="1" flipV="1">
                  <a:off x="2665418" y="2493430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6200000"/>
                  </a:camera>
                  <a:lightRig rig="threePt" dir="t"/>
                </a:scene3d>
              </p:grpSpPr>
              <p:sp>
                <p:nvSpPr>
                  <p:cNvPr id="27" name="이등변 삼각형 26">
                    <a:extLst>
                      <a:ext uri="{FF2B5EF4-FFF2-40B4-BE49-F238E27FC236}">
                        <a16:creationId xmlns:a16="http://schemas.microsoft.com/office/drawing/2014/main" id="{201B7029-259C-BFE7-4ABB-A09D741066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8C4E89E5-125F-D870-8EA6-FDE0A4825924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2E9510C-6F2A-4DD9-B80B-91F9C0530E8B}"/>
                    </a:ext>
                  </a:extLst>
                </p:cNvPr>
                <p:cNvGrpSpPr/>
                <p:nvPr/>
              </p:nvGrpSpPr>
              <p:grpSpPr>
                <a:xfrm>
                  <a:off x="2832507" y="2365642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49883540-8A74-C136-D849-1392990E31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5740DA-153C-4911-71EB-E0597A2ADA05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FFC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5BA0605-AE12-693F-C486-C9F097F50F4A}"/>
                    </a:ext>
                  </a:extLst>
                </p:cNvPr>
                <p:cNvGrpSpPr/>
                <p:nvPr/>
              </p:nvGrpSpPr>
              <p:grpSpPr>
                <a:xfrm>
                  <a:off x="1596477" y="1354415"/>
                  <a:ext cx="2305090" cy="2336618"/>
                  <a:chOff x="2001630" y="4418131"/>
                  <a:chExt cx="2305090" cy="2336618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B66A95A-7AE1-DC24-EEAD-03241295E788}"/>
                      </a:ext>
                    </a:extLst>
                  </p:cNvPr>
                  <p:cNvGrpSpPr/>
                  <p:nvPr/>
                </p:nvGrpSpPr>
                <p:grpSpPr>
                  <a:xfrm>
                    <a:off x="2001630" y="4418131"/>
                    <a:ext cx="2305090" cy="2336618"/>
                    <a:chOff x="283210" y="1068894"/>
                    <a:chExt cx="2305090" cy="233661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𝒏𝒆𝒘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4747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6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783900-B6FA-0253-592C-2F79FDBD75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E0E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C3CA2CEA-BC19-943A-DF65-F2C2A739AD6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3" name="직선 화살표 연결선 22">
                      <a:extLst>
                        <a:ext uri="{FF2B5EF4-FFF2-40B4-BE49-F238E27FC236}">
                          <a16:creationId xmlns:a16="http://schemas.microsoft.com/office/drawing/2014/main" id="{F43D7713-AABD-CFD9-8823-0704D6B48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1730" y="2591025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4747FF"/>
                      </a:solidFill>
                      <a:headEnd type="triangl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0BD78FA6-4B83-B8C1-81C8-B85D0EC721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2851" y="1274293"/>
                      <a:ext cx="0" cy="2131219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423ED7-37DF-903F-1492-2F74A8B4777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9843A303-1272-2525-9864-E86AE03F4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33300" y="1964376"/>
                  <a:ext cx="1366877" cy="1574301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A02B9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6847DD0-FFBD-FBA9-3E04-0E05AB422C0F}"/>
                    </a:ext>
                  </a:extLst>
                </p:cNvPr>
                <p:cNvSpPr/>
                <p:nvPr/>
              </p:nvSpPr>
              <p:spPr>
                <a:xfrm flipH="1">
                  <a:off x="2153466" y="1809413"/>
                  <a:ext cx="935043" cy="1044934"/>
                </a:xfrm>
                <a:custGeom>
                  <a:avLst/>
                  <a:gdLst>
                    <a:gd name="csX0" fmla="*/ 0 w 935043"/>
                    <a:gd name="csY0" fmla="*/ 2596 h 1044934"/>
                    <a:gd name="csX1" fmla="*/ 234950 w 935043"/>
                    <a:gd name="csY1" fmla="*/ 21646 h 1044934"/>
                    <a:gd name="csX2" fmla="*/ 577850 w 935043"/>
                    <a:gd name="csY2" fmla="*/ 161346 h 1044934"/>
                    <a:gd name="csX3" fmla="*/ 730250 w 935043"/>
                    <a:gd name="csY3" fmla="*/ 307396 h 1044934"/>
                    <a:gd name="csX4" fmla="*/ 844550 w 935043"/>
                    <a:gd name="csY4" fmla="*/ 555046 h 1044934"/>
                    <a:gd name="csX5" fmla="*/ 927100 w 935043"/>
                    <a:gd name="csY5" fmla="*/ 967796 h 1044934"/>
                    <a:gd name="csX6" fmla="*/ 927100 w 935043"/>
                    <a:gd name="csY6" fmla="*/ 1043996 h 104493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935043" h="1044934">
                      <a:moveTo>
                        <a:pt x="0" y="2596"/>
                      </a:moveTo>
                      <a:cubicBezTo>
                        <a:pt x="69321" y="-1108"/>
                        <a:pt x="138642" y="-4812"/>
                        <a:pt x="234950" y="21646"/>
                      </a:cubicBezTo>
                      <a:cubicBezTo>
                        <a:pt x="331258" y="48104"/>
                        <a:pt x="495300" y="113721"/>
                        <a:pt x="577850" y="161346"/>
                      </a:cubicBezTo>
                      <a:cubicBezTo>
                        <a:pt x="660400" y="208971"/>
                        <a:pt x="685800" y="241779"/>
                        <a:pt x="730250" y="307396"/>
                      </a:cubicBezTo>
                      <a:cubicBezTo>
                        <a:pt x="774700" y="373013"/>
                        <a:pt x="811742" y="444979"/>
                        <a:pt x="844550" y="555046"/>
                      </a:cubicBezTo>
                      <a:cubicBezTo>
                        <a:pt x="877358" y="665113"/>
                        <a:pt x="913342" y="886304"/>
                        <a:pt x="927100" y="967796"/>
                      </a:cubicBezTo>
                      <a:cubicBezTo>
                        <a:pt x="940858" y="1049288"/>
                        <a:pt x="933979" y="1046642"/>
                        <a:pt x="927100" y="1043996"/>
                      </a:cubicBezTo>
                    </a:path>
                  </a:pathLst>
                </a:cu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E9713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8C6F3100-FEAF-6CD6-3A94-706ABCDDF7D6}"/>
                    </a:ext>
                  </a:extLst>
                </p:cNvPr>
                <p:cNvSpPr/>
                <p:nvPr/>
              </p:nvSpPr>
              <p:spPr>
                <a:xfrm rot="14375875">
                  <a:off x="2675750" y="2428423"/>
                  <a:ext cx="867414" cy="867414"/>
                </a:xfrm>
                <a:prstGeom prst="pie">
                  <a:avLst>
                    <a:gd name="adj1" fmla="val 18004170"/>
                    <a:gd name="adj2" fmla="val 4302793"/>
                  </a:avLst>
                </a:prstGeom>
                <a:solidFill>
                  <a:srgbClr val="E97132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부분 원형 30">
                  <a:extLst>
                    <a:ext uri="{FF2B5EF4-FFF2-40B4-BE49-F238E27FC236}">
                      <a16:creationId xmlns:a16="http://schemas.microsoft.com/office/drawing/2014/main" id="{B38A971C-26FF-55B8-626C-5E3E06BB8E32}"/>
                    </a:ext>
                  </a:extLst>
                </p:cNvPr>
                <p:cNvSpPr/>
                <p:nvPr/>
              </p:nvSpPr>
              <p:spPr>
                <a:xfrm rot="14375875">
                  <a:off x="2937334" y="2634755"/>
                  <a:ext cx="392671" cy="392671"/>
                </a:xfrm>
                <a:prstGeom prst="pie">
                  <a:avLst>
                    <a:gd name="adj1" fmla="val 1844236"/>
                    <a:gd name="adj2" fmla="val 434593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B6B8609B-6B7D-D049-C24F-91470EA548A8}"/>
                    </a:ext>
                  </a:extLst>
                </p:cNvPr>
                <p:cNvSpPr/>
                <p:nvPr/>
              </p:nvSpPr>
              <p:spPr>
                <a:xfrm>
                  <a:off x="2312126" y="1937968"/>
                  <a:ext cx="1391194" cy="909735"/>
                </a:xfrm>
                <a:custGeom>
                  <a:avLst/>
                  <a:gdLst>
                    <a:gd name="csX0" fmla="*/ 1391194 w 1391194"/>
                    <a:gd name="csY0" fmla="*/ 191278 h 909735"/>
                    <a:gd name="csX1" fmla="*/ 1129937 w 1391194"/>
                    <a:gd name="csY1" fmla="*/ 47586 h 909735"/>
                    <a:gd name="csX2" fmla="*/ 751114 w 1391194"/>
                    <a:gd name="csY2" fmla="*/ 1866 h 909735"/>
                    <a:gd name="csX3" fmla="*/ 404948 w 1391194"/>
                    <a:gd name="csY3" fmla="*/ 99838 h 909735"/>
                    <a:gd name="csX4" fmla="*/ 195943 w 1391194"/>
                    <a:gd name="csY4" fmla="*/ 256592 h 909735"/>
                    <a:gd name="csX5" fmla="*/ 32657 w 1391194"/>
                    <a:gd name="csY5" fmla="*/ 687666 h 909735"/>
                    <a:gd name="csX6" fmla="*/ 0 w 1391194"/>
                    <a:gd name="csY6" fmla="*/ 909735 h 90973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391194" h="909735">
                      <a:moveTo>
                        <a:pt x="1391194" y="191278"/>
                      </a:moveTo>
                      <a:cubicBezTo>
                        <a:pt x="1313905" y="135216"/>
                        <a:pt x="1236617" y="79155"/>
                        <a:pt x="1129937" y="47586"/>
                      </a:cubicBezTo>
                      <a:cubicBezTo>
                        <a:pt x="1023257" y="16017"/>
                        <a:pt x="871945" y="-6843"/>
                        <a:pt x="751114" y="1866"/>
                      </a:cubicBezTo>
                      <a:cubicBezTo>
                        <a:pt x="630283" y="10575"/>
                        <a:pt x="497476" y="57384"/>
                        <a:pt x="404948" y="99838"/>
                      </a:cubicBezTo>
                      <a:cubicBezTo>
                        <a:pt x="312420" y="142292"/>
                        <a:pt x="257991" y="158621"/>
                        <a:pt x="195943" y="256592"/>
                      </a:cubicBezTo>
                      <a:cubicBezTo>
                        <a:pt x="133894" y="354563"/>
                        <a:pt x="65314" y="578809"/>
                        <a:pt x="32657" y="687666"/>
                      </a:cubicBezTo>
                      <a:cubicBezTo>
                        <a:pt x="0" y="796523"/>
                        <a:pt x="0" y="853129"/>
                        <a:pt x="0" y="909735"/>
                      </a:cubicBezTo>
                    </a:path>
                  </a:pathLst>
                </a:custGeom>
                <a:noFill/>
                <a:ln>
                  <a:solidFill>
                    <a:srgbClr val="E9713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E83FFFF0-B7BD-FE08-42A9-4E63D19497EF}"/>
                    </a:ext>
                  </a:extLst>
                </p:cNvPr>
                <p:cNvSpPr/>
                <p:nvPr/>
              </p:nvSpPr>
              <p:spPr>
                <a:xfrm>
                  <a:off x="3128554" y="2097464"/>
                  <a:ext cx="496389" cy="149347"/>
                </a:xfrm>
                <a:custGeom>
                  <a:avLst/>
                  <a:gdLst>
                    <a:gd name="csX0" fmla="*/ 496389 w 496389"/>
                    <a:gd name="csY0" fmla="*/ 149347 h 149347"/>
                    <a:gd name="csX1" fmla="*/ 359229 w 496389"/>
                    <a:gd name="csY1" fmla="*/ 64439 h 149347"/>
                    <a:gd name="csX2" fmla="*/ 137160 w 496389"/>
                    <a:gd name="csY2" fmla="*/ 5656 h 149347"/>
                    <a:gd name="csX3" fmla="*/ 0 w 496389"/>
                    <a:gd name="csY3" fmla="*/ 5656 h 14934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496389" h="149347">
                      <a:moveTo>
                        <a:pt x="496389" y="149347"/>
                      </a:moveTo>
                      <a:cubicBezTo>
                        <a:pt x="457744" y="118867"/>
                        <a:pt x="419100" y="88387"/>
                        <a:pt x="359229" y="64439"/>
                      </a:cubicBezTo>
                      <a:cubicBezTo>
                        <a:pt x="299357" y="40490"/>
                        <a:pt x="197031" y="15453"/>
                        <a:pt x="137160" y="5656"/>
                      </a:cubicBezTo>
                      <a:cubicBezTo>
                        <a:pt x="77289" y="-4141"/>
                        <a:pt x="38644" y="757"/>
                        <a:pt x="0" y="5656"/>
                      </a:cubicBezTo>
                    </a:path>
                  </a:pathLst>
                </a:custGeom>
                <a:noFill/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5D0BA121-24FA-1E0B-93B5-7C7479CD974B}"/>
                  </a:ext>
                </a:extLst>
              </p:cNvPr>
              <p:cNvSpPr/>
              <p:nvPr/>
            </p:nvSpPr>
            <p:spPr>
              <a:xfrm rot="14375875">
                <a:off x="2756463" y="2494546"/>
                <a:ext cx="735165" cy="735165"/>
              </a:xfrm>
              <a:prstGeom prst="pie">
                <a:avLst>
                  <a:gd name="adj1" fmla="val 18074645"/>
                  <a:gd name="adj2" fmla="val 1847609"/>
                </a:avLst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DF4ABC-67EA-CC09-309B-A4629286D029}"/>
                </a:ext>
              </a:extLst>
            </p:cNvPr>
            <p:cNvSpPr txBox="1"/>
            <p:nvPr/>
          </p:nvSpPr>
          <p:spPr>
            <a:xfrm>
              <a:off x="3059091" y="2614886"/>
              <a:ext cx="24878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225FB-260C-F8A3-D6AE-22C2B7FE37AB}"/>
                </a:ext>
              </a:extLst>
            </p:cNvPr>
            <p:cNvSpPr txBox="1"/>
            <p:nvPr/>
          </p:nvSpPr>
          <p:spPr>
            <a:xfrm>
              <a:off x="2869043" y="2398492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41958-FDCB-2286-C00F-D6A0581CC90A}"/>
                </a:ext>
              </a:extLst>
            </p:cNvPr>
            <p:cNvSpPr txBox="1"/>
            <p:nvPr/>
          </p:nvSpPr>
          <p:spPr>
            <a:xfrm>
              <a:off x="2927414" y="2718047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490FA-CE3A-2B00-1E08-EDA9271D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889BD-3CDA-A065-6F22-9A2A4BBD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13730</TotalTime>
  <Words>860</Words>
  <Application>Microsoft Office PowerPoint</Application>
  <PresentationFormat>와이드스크린</PresentationFormat>
  <Paragraphs>395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46</cp:revision>
  <dcterms:created xsi:type="dcterms:W3CDTF">2025-02-07T19:37:02Z</dcterms:created>
  <dcterms:modified xsi:type="dcterms:W3CDTF">2025-12-28T07:05:49Z</dcterms:modified>
</cp:coreProperties>
</file>